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669088" cy="99187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64AF-A074-4648-BA0C-5D627B01177B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E757-FC0B-458A-80EA-611C7AFAA02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7D8F-A633-40CB-B2BB-C2115A7B1ACF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ZAKLJUČNA KONFERENCA</a:t>
            </a:r>
            <a:b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CENTER VSEŽIVLJENJSKEGA UČENJA GORENJSKA – PRILOŽNOST ZA VSE</a:t>
            </a:r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448272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UČENJE TEŽJE ZAPOSLJIVIH OSEB</a:t>
            </a:r>
          </a:p>
          <a:p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Program Zaposlitvene rehabilitacije</a:t>
            </a: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Program Socialne vključenosti</a:t>
            </a:r>
          </a:p>
          <a:p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Branka Babič, Zavod Jelša</a:t>
            </a:r>
          </a:p>
          <a:p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sz="3000" dirty="0" smtClean="0"/>
              <a:t>ZAVOD JELŠA</a:t>
            </a:r>
          </a:p>
          <a:p>
            <a:pPr>
              <a:buFont typeface="Wingdings" pitchFamily="2" charset="2"/>
              <a:buChar char="ü"/>
            </a:pPr>
            <a:r>
              <a:rPr lang="sl-SI" sz="3000" dirty="0" smtClean="0"/>
              <a:t>Sedež v Gorenjski regiji na Jesenicah</a:t>
            </a:r>
          </a:p>
          <a:p>
            <a:pPr>
              <a:buFont typeface="Wingdings" pitchFamily="2" charset="2"/>
              <a:buChar char="Ø"/>
            </a:pPr>
            <a:endParaRPr lang="sl-SI" sz="3000" dirty="0" smtClean="0"/>
          </a:p>
          <a:p>
            <a:pPr>
              <a:buFont typeface="Wingdings" pitchFamily="2" charset="2"/>
              <a:buChar char="ü"/>
            </a:pPr>
            <a:r>
              <a:rPr lang="sl-SI" sz="3000" dirty="0" smtClean="0"/>
              <a:t>Uspešno posluje že enajsto leto </a:t>
            </a:r>
          </a:p>
          <a:p>
            <a:pPr>
              <a:buFont typeface="Wingdings" pitchFamily="2" charset="2"/>
              <a:buNone/>
            </a:pPr>
            <a:endParaRPr lang="sl-SI" sz="3000" dirty="0" smtClean="0"/>
          </a:p>
          <a:p>
            <a:pPr>
              <a:buFont typeface="Wingdings" pitchFamily="2" charset="2"/>
              <a:buChar char="ü"/>
            </a:pPr>
            <a:r>
              <a:rPr lang="sl-SI" sz="3000" dirty="0" smtClean="0"/>
              <a:t>Pristop pri delu je večplasten, interdisciplinaren</a:t>
            </a:r>
          </a:p>
          <a:p>
            <a:pPr>
              <a:buFont typeface="Wingdings" pitchFamily="2" charset="2"/>
              <a:buChar char="Ø"/>
            </a:pPr>
            <a:endParaRPr lang="sl-SI" sz="3000" dirty="0" smtClean="0"/>
          </a:p>
          <a:p>
            <a:pPr>
              <a:buFont typeface="Wingdings" pitchFamily="2" charset="2"/>
              <a:buChar char="ü"/>
            </a:pPr>
            <a:r>
              <a:rPr lang="sl-SI" sz="3000" dirty="0" smtClean="0"/>
              <a:t>Usmerjeni smo v aktiviranje, spodbujanje, razvijanje pozitivnih lastnosti, sposobnosti, spretnosti in interesov vsakega posameznika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2800" dirty="0" smtClean="0"/>
              <a:t>CILJNA POPULACIJA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dolgotrajno brezposelni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starejši brezposelni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invalidne osebe, </a:t>
            </a:r>
            <a:r>
              <a:rPr lang="sl-SI" sz="2800" dirty="0" err="1" smtClean="0"/>
              <a:t>osebe</a:t>
            </a:r>
            <a:r>
              <a:rPr lang="sl-SI" sz="2800" dirty="0" smtClean="0"/>
              <a:t> s posebnimi potrebami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osebe z zdravstvenimi težavami in kroničnimi obolenji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odvisniki od alkohola in drog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iskalci prve zaposlitve</a:t>
            </a:r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71538" y="1071546"/>
            <a:ext cx="7215238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ZAPOSLITVENA REHABILITACIJA</a:t>
            </a:r>
          </a:p>
          <a:p>
            <a:endParaRPr lang="sl-SI" sz="2800" dirty="0" smtClean="0"/>
          </a:p>
          <a:p>
            <a:r>
              <a:rPr lang="sl-SI" dirty="0" smtClean="0"/>
              <a:t> </a:t>
            </a:r>
            <a:r>
              <a:rPr lang="sl-SI" sz="2600" dirty="0" smtClean="0"/>
              <a:t>Kdo: - brezposelna oseba</a:t>
            </a:r>
          </a:p>
          <a:p>
            <a:r>
              <a:rPr lang="sl-SI" sz="2600" dirty="0" smtClean="0"/>
              <a:t>          - oseba, ki ima dolgotrajne zdravstvene težave</a:t>
            </a:r>
          </a:p>
          <a:p>
            <a:r>
              <a:rPr lang="sl-SI" sz="2600" dirty="0" smtClean="0"/>
              <a:t>          - zaposleni invalidi</a:t>
            </a:r>
          </a:p>
          <a:p>
            <a:endParaRPr lang="sl-SI" sz="2600" dirty="0" smtClean="0"/>
          </a:p>
          <a:p>
            <a:pPr>
              <a:buFont typeface="Wingdings" pitchFamily="2" charset="2"/>
              <a:buChar char="ü"/>
            </a:pPr>
            <a:r>
              <a:rPr lang="sl-SI" sz="2600" dirty="0" smtClean="0"/>
              <a:t>  </a:t>
            </a:r>
            <a:r>
              <a:rPr lang="sl-SI" sz="2600" dirty="0" err="1" smtClean="0"/>
              <a:t>multidisciplinarni</a:t>
            </a:r>
            <a:r>
              <a:rPr lang="sl-SI" sz="2600" dirty="0" smtClean="0"/>
              <a:t> tim</a:t>
            </a:r>
          </a:p>
          <a:p>
            <a:pPr>
              <a:buFont typeface="Wingdings" pitchFamily="2" charset="2"/>
              <a:buChar char="ü"/>
            </a:pPr>
            <a:r>
              <a:rPr lang="sl-SI" sz="2600" dirty="0" smtClean="0"/>
              <a:t>  individualna obravnava</a:t>
            </a:r>
          </a:p>
          <a:p>
            <a:pPr>
              <a:buFont typeface="Wingdings" pitchFamily="2" charset="2"/>
              <a:buChar char="ü"/>
            </a:pPr>
            <a:r>
              <a:rPr lang="sl-SI" sz="2600" dirty="0" smtClean="0"/>
              <a:t>  individualni rehabilitacijski načrt</a:t>
            </a:r>
          </a:p>
          <a:p>
            <a:endParaRPr lang="sl-SI" sz="2600" dirty="0" smtClean="0"/>
          </a:p>
          <a:p>
            <a:pPr>
              <a:buFont typeface="Wingdings" pitchFamily="2" charset="2"/>
              <a:buChar char="ü"/>
            </a:pPr>
            <a:r>
              <a:rPr lang="sl-SI" sz="2600" dirty="0" smtClean="0"/>
              <a:t> sodelovanje z delodajalci in institucijami v lokalnem   okolju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	</a:t>
            </a:r>
          </a:p>
          <a:p>
            <a:r>
              <a:rPr lang="sl-SI" dirty="0" smtClean="0"/>
              <a:t>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sz="3000" dirty="0" smtClean="0"/>
              <a:t>SOCIALNA VKLJUČENOST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odločba o </a:t>
            </a:r>
            <a:r>
              <a:rPr lang="sl-SI" sz="2800" dirty="0" err="1" smtClean="0"/>
              <a:t>nezaposljivosti</a:t>
            </a:r>
            <a:endParaRPr lang="sl-SI" sz="2800" dirty="0" smtClean="0"/>
          </a:p>
          <a:p>
            <a:endParaRPr lang="sl-SI" sz="2800" dirty="0" smtClean="0"/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 potek programa:</a:t>
            </a:r>
          </a:p>
          <a:p>
            <a:pPr lvl="2"/>
            <a:r>
              <a:rPr lang="sl-SI" sz="2800" dirty="0" smtClean="0"/>
              <a:t> uvodni razgovor</a:t>
            </a:r>
          </a:p>
          <a:p>
            <a:pPr lvl="2"/>
            <a:r>
              <a:rPr lang="sl-SI" sz="2800" dirty="0" smtClean="0"/>
              <a:t> podpis dogovora o medsebojnih pravicah in obveznostih</a:t>
            </a:r>
          </a:p>
          <a:p>
            <a:pPr lvl="2"/>
            <a:r>
              <a:rPr lang="sl-SI" sz="2800" dirty="0" smtClean="0"/>
              <a:t> dnevno vključevanje</a:t>
            </a:r>
          </a:p>
          <a:p>
            <a:pPr lvl="2"/>
            <a:r>
              <a:rPr lang="sl-SI" sz="2800" dirty="0" smtClean="0"/>
              <a:t> mesečni individualni razgovori</a:t>
            </a:r>
          </a:p>
          <a:p>
            <a:pPr lvl="2"/>
            <a:r>
              <a:rPr lang="sl-SI" sz="2800" dirty="0" smtClean="0"/>
              <a:t> medsebojno sodelovanje</a:t>
            </a:r>
          </a:p>
          <a:p>
            <a:pPr lvl="2"/>
            <a:r>
              <a:rPr lang="sl-SI" sz="2800" dirty="0" smtClean="0"/>
              <a:t> reševanje konfliktnih situacij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800" dirty="0" smtClean="0"/>
              <a:t>SODELOVANJE Z LUJ</a:t>
            </a:r>
          </a:p>
          <a:p>
            <a:pPr>
              <a:buFont typeface="Wingdings" pitchFamily="2" charset="2"/>
              <a:buChar char="ü"/>
            </a:pPr>
            <a:r>
              <a:rPr lang="sl-SI" sz="2400" dirty="0" smtClean="0"/>
              <a:t>Udeleženci naših programov so bili vključeni tudi v aktivnosti izven Zavoda Jelša:</a:t>
            </a:r>
          </a:p>
          <a:p>
            <a:pPr lvl="2"/>
            <a:r>
              <a:rPr lang="sl-SI" dirty="0" smtClean="0"/>
              <a:t>javno veljavni program Usposabljanje za življenjsko uspešnost Most do izobrazbe (UŽU MI)</a:t>
            </a:r>
          </a:p>
          <a:p>
            <a:pPr lvl="2"/>
            <a:r>
              <a:rPr lang="sl-SI" dirty="0" smtClean="0"/>
              <a:t>računalniški tečaji 30 ur</a:t>
            </a:r>
          </a:p>
          <a:p>
            <a:pPr lvl="2"/>
            <a:r>
              <a:rPr lang="sl-SI" dirty="0" smtClean="0"/>
              <a:t>programi splošnega neformalnega izobraževanja odraslih:</a:t>
            </a:r>
          </a:p>
          <a:p>
            <a:pPr lvl="3"/>
            <a:r>
              <a:rPr lang="sl-SI" dirty="0" smtClean="0"/>
              <a:t> Finančna pismenost 60 ur</a:t>
            </a:r>
          </a:p>
          <a:p>
            <a:pPr lvl="3"/>
            <a:r>
              <a:rPr lang="sl-SI" dirty="0" smtClean="0"/>
              <a:t> Sem, kar sem in sem OK 50 ur</a:t>
            </a:r>
          </a:p>
          <a:p>
            <a:pPr lvl="3"/>
            <a:r>
              <a:rPr lang="sl-SI" dirty="0" smtClean="0"/>
              <a:t> Motivacija za izobraževanje in vseživljenjsko učenje 50 ur.</a:t>
            </a:r>
          </a:p>
          <a:p>
            <a:pPr lvl="2"/>
            <a:r>
              <a:rPr lang="sl-SI" dirty="0" smtClean="0"/>
              <a:t>mobilna svetovalna služba</a:t>
            </a:r>
          </a:p>
          <a:p>
            <a:pPr lvl="3"/>
            <a:endParaRPr lang="sl-SI" dirty="0" smtClean="0"/>
          </a:p>
          <a:p>
            <a:pPr lvl="3"/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l-SI" dirty="0" smtClean="0"/>
          </a:p>
          <a:p>
            <a:pPr algn="ctr">
              <a:buNone/>
            </a:pPr>
            <a:endParaRPr lang="sl-SI" dirty="0" smtClean="0"/>
          </a:p>
          <a:p>
            <a:pPr algn="ctr">
              <a:buNone/>
            </a:pPr>
            <a:r>
              <a:rPr lang="sl-SI" smtClean="0"/>
              <a:t>HVALA </a:t>
            </a:r>
            <a:r>
              <a:rPr lang="sl-SI" dirty="0" smtClean="0"/>
              <a:t>ZA POZORNOST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228</Words>
  <Application>Microsoft Office PowerPoint</Application>
  <PresentationFormat>Diaprojekcija na zaslonu (4:3)</PresentationFormat>
  <Paragraphs>97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 Theme</vt:lpstr>
      <vt:lpstr>ZAKLJUČNA KONFERENCA CENTER VSEŽIVLJENJSKEGA UČENJA GORENJSKA – PRILOŽNOST ZA VSE</vt:lpstr>
      <vt:lpstr>Diapozitiv 2</vt:lpstr>
      <vt:lpstr>Diapozitiv 3</vt:lpstr>
      <vt:lpstr>Diapozitiv 4</vt:lpstr>
      <vt:lpstr>Diapozitiv 5</vt:lpstr>
      <vt:lpstr>Diapozitiv 6</vt:lpstr>
      <vt:lpstr>Diapozitiv 7</vt:lpstr>
    </vt:vector>
  </TitlesOfParts>
  <Company>Medium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 Dolar</dc:creator>
  <cp:lastModifiedBy>lea</cp:lastModifiedBy>
  <cp:revision>26</cp:revision>
  <dcterms:created xsi:type="dcterms:W3CDTF">2013-04-12T13:10:07Z</dcterms:created>
  <dcterms:modified xsi:type="dcterms:W3CDTF">2013-05-10T12:33:36Z</dcterms:modified>
</cp:coreProperties>
</file>