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2A2EA8-C18C-482D-B2A7-C53C9B5DB345}" type="datetimeFigureOut">
              <a:rPr lang="sl-SI"/>
              <a:pPr>
                <a:defRPr/>
              </a:pPr>
              <a:t>7.5.2013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4D1A5A-462B-48B2-85B2-1C7BBC4DC32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FDD7D-F0F6-4CC0-9EC5-252F49B9CA93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056C0D-B516-4FAE-AB43-89C10327D8CE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74E653-1C5C-4A27-98B4-9F672A3A783F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458C20-114D-480E-85AC-CB0C8D703043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9B263D-698D-416F-9AA4-B749C0DA0DA7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DF495-B2EA-4FB3-A481-B8668C8C7E4F}" type="datetimeFigureOut">
              <a:rPr lang="sl-SI"/>
              <a:pPr>
                <a:defRPr/>
              </a:pPr>
              <a:t>7.5.2013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B337-981E-4187-BE38-D5F4AFB3F80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E2FB-3B12-47AA-839B-6099AC109A76}" type="datetimeFigureOut">
              <a:rPr lang="sl-SI"/>
              <a:pPr>
                <a:defRPr/>
              </a:pPr>
              <a:t>7.5.2013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F4DF-9FE2-49C0-8815-B63EA5115F2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A27A-1D32-4896-AFBF-25DAD50578E9}" type="datetimeFigureOut">
              <a:rPr lang="sl-SI"/>
              <a:pPr>
                <a:defRPr/>
              </a:pPr>
              <a:t>7.5.2013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D68A-7A27-4406-964A-B6CD5717E75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504D-40AF-4626-9861-35E038F58A10}" type="datetimeFigureOut">
              <a:rPr lang="sl-SI"/>
              <a:pPr>
                <a:defRPr/>
              </a:pPr>
              <a:t>7.5.2013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7AF00-AF90-421E-A95A-CB210DB3F66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6A7E4-7EC5-42C3-AC22-DE057A89F25A}" type="datetimeFigureOut">
              <a:rPr lang="sl-SI"/>
              <a:pPr>
                <a:defRPr/>
              </a:pPr>
              <a:t>7.5.2013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26F78-55F3-4DDB-ACFB-A7B97A47E7E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8EA88-BDAE-4928-8362-CA8057ED0558}" type="datetimeFigureOut">
              <a:rPr lang="sl-SI"/>
              <a:pPr>
                <a:defRPr/>
              </a:pPr>
              <a:t>7.5.2013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3435-8E5C-40FC-A7B4-554BA0D799D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2C36-B32C-4519-B7EC-E1F80752F202}" type="datetimeFigureOut">
              <a:rPr lang="sl-SI"/>
              <a:pPr>
                <a:defRPr/>
              </a:pPr>
              <a:t>7.5.2013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AD15-4B5C-4820-9E30-69C8454BF5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1B6C-E215-4BD8-BCF7-C329A5C153A2}" type="datetimeFigureOut">
              <a:rPr lang="sl-SI"/>
              <a:pPr>
                <a:defRPr/>
              </a:pPr>
              <a:t>7.5.2013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2163-EB8E-4090-A429-9923D4E8866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8422-A9BF-4B46-90BB-51917BF64DDE}" type="datetimeFigureOut">
              <a:rPr lang="sl-SI"/>
              <a:pPr>
                <a:defRPr/>
              </a:pPr>
              <a:t>7.5.2013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E762-F72F-4AAA-841A-69587A5DDFD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713E6-F512-4C95-94E6-08EB61E5E617}" type="datetimeFigureOut">
              <a:rPr lang="sl-SI"/>
              <a:pPr>
                <a:defRPr/>
              </a:pPr>
              <a:t>7.5.2013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DE645-35D3-409F-9EB2-CD7730315C6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025FA-CE63-4652-9F42-6ADAC04EF2DE}" type="datetimeFigureOut">
              <a:rPr lang="sl-SI"/>
              <a:pPr>
                <a:defRPr/>
              </a:pPr>
              <a:t>7.5.2013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55380-60CA-413B-89B8-DCD3C7D54A2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12B380-1B54-4F62-A518-AF9D36BD9576}" type="datetimeFigureOut">
              <a:rPr lang="sl-SI"/>
              <a:pPr>
                <a:defRPr/>
              </a:pPr>
              <a:t>7.5.2013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763BFF-7837-4F87-A554-65F9ECA7718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1196975"/>
            <a:ext cx="7772400" cy="2232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ZAKLJUČNA KONFERENCA</a:t>
            </a:r>
            <a:b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CENTER VSEŽIVLJENJSKEGA UČENJA GORENJSKA – PRILOŽNOST ZA VSE</a:t>
            </a:r>
            <a:endParaRPr lang="sl-SI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TOČKA VŽU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DRUŠTVU PARAPLEGIKOV GORENJSKE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Gašper Črnilec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5445125"/>
            <a:ext cx="7772400" cy="431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7" name="Picture 4" descr="77966_520700021315764_219036456_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052513"/>
            <a:ext cx="6505575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5508625" y="5516563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>
                <a:solidFill>
                  <a:schemeClr val="tx2"/>
                </a:solidFill>
              </a:rPr>
              <a:t> </a:t>
            </a:r>
            <a:r>
              <a:rPr lang="sl-SI" sz="1400">
                <a:solidFill>
                  <a:schemeClr val="tx2"/>
                </a:solidFill>
              </a:rPr>
              <a:t>www.drustvo-para-kr.si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luka\LUJ Projekcija ko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DPG oktober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163" y="1600200"/>
            <a:ext cx="6035675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luka\LUJ Projekcija ko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Content Placeholder 4" descr="DPG2 dec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87450" y="1268413"/>
            <a:ext cx="6337300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luka\LUJ Projekcija ko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Content Placeholder 6" descr="DPG 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luka\LUJ Projekcija ko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468313" y="1268413"/>
            <a:ext cx="8280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alibri" pitchFamily="34" charset="0"/>
              </a:rPr>
              <a:t>                         </a:t>
            </a:r>
            <a:r>
              <a:rPr lang="sl-SI" sz="3200">
                <a:latin typeface="Calibri" pitchFamily="34" charset="0"/>
              </a:rPr>
              <a:t> </a:t>
            </a:r>
            <a:r>
              <a:rPr lang="sl-SI" sz="3200">
                <a:solidFill>
                  <a:schemeClr val="tx2"/>
                </a:solidFill>
                <a:latin typeface="Calibri" pitchFamily="34" charset="0"/>
              </a:rPr>
              <a:t>PREDNOSTI TOČKE VŽU NA DPG</a:t>
            </a: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971550" y="1989138"/>
            <a:ext cx="76327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alibri" pitchFamily="34" charset="0"/>
              </a:rPr>
              <a:t>OKOLJE POPOLNOMA PRILAGOJENO GIBALNO OVIRANIM OSEBAM</a:t>
            </a:r>
          </a:p>
          <a:p>
            <a:pPr>
              <a:buFont typeface="Arial" charset="0"/>
              <a:buChar char="•"/>
            </a:pPr>
            <a:r>
              <a:rPr lang="sl-SI">
                <a:latin typeface="Calibri" pitchFamily="34" charset="0"/>
              </a:rPr>
              <a:t> parkirni prostor</a:t>
            </a:r>
          </a:p>
          <a:p>
            <a:pPr>
              <a:buFont typeface="Arial" charset="0"/>
              <a:buChar char="•"/>
            </a:pPr>
            <a:r>
              <a:rPr lang="sl-SI">
                <a:latin typeface="Calibri" pitchFamily="34" charset="0"/>
              </a:rPr>
              <a:t> pisarne </a:t>
            </a:r>
          </a:p>
          <a:p>
            <a:pPr>
              <a:buFont typeface="Arial" charset="0"/>
              <a:buChar char="•"/>
            </a:pPr>
            <a:r>
              <a:rPr lang="sl-SI">
                <a:latin typeface="Calibri" pitchFamily="34" charset="0"/>
              </a:rPr>
              <a:t> učilnice</a:t>
            </a:r>
          </a:p>
          <a:p>
            <a:pPr>
              <a:buFont typeface="Arial" charset="0"/>
              <a:buChar char="•"/>
            </a:pPr>
            <a:r>
              <a:rPr lang="sl-SI">
                <a:latin typeface="Calibri" pitchFamily="34" charset="0"/>
              </a:rPr>
              <a:t> wc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luka\LUJ Projekcija ko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DSCN024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125538"/>
            <a:ext cx="62420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763713" y="5805488"/>
            <a:ext cx="5832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>
                <a:solidFill>
                  <a:schemeClr val="tx2"/>
                </a:solidFill>
              </a:rPr>
              <a:t>HVALA ZA POZORNOST IN LEP DAN...</a:t>
            </a:r>
          </a:p>
          <a:p>
            <a:pPr algn="ctr"/>
            <a:endParaRPr lang="sl-SI">
              <a:solidFill>
                <a:schemeClr val="tx2"/>
              </a:solidFill>
            </a:endParaRP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5219700" y="5516563"/>
            <a:ext cx="2520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400"/>
              <a:t>         www.drustvo-para-kr.si/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48</Words>
  <Application>Microsoft Office PowerPoint</Application>
  <PresentationFormat>Diaprojekcija na zaslonu (4:3)</PresentationFormat>
  <Paragraphs>19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 Theme</vt:lpstr>
      <vt:lpstr>ZAKLJUČNA KONFERENCA CENTER VSEŽIVLJENJSKEGA UČENJA GORENJSKA – PRILOŽNOST ZA VSE</vt:lpstr>
      <vt:lpstr>Diapozitiv 2</vt:lpstr>
      <vt:lpstr>Diapozitiv 3</vt:lpstr>
      <vt:lpstr>Diapozitiv 4</vt:lpstr>
      <vt:lpstr>Diapozitiv 5</vt:lpstr>
      <vt:lpstr>Diapozitiv 6</vt:lpstr>
      <vt:lpstr>Diapozitiv 7</vt:lpstr>
    </vt:vector>
  </TitlesOfParts>
  <Company>Medium d.o.o.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Luka Dolar</dc:creator>
  <cp:lastModifiedBy>lea</cp:lastModifiedBy>
  <cp:revision>13</cp:revision>
  <dcterms:created xsi:type="dcterms:W3CDTF">2013-04-12T13:10:07Z</dcterms:created>
  <dcterms:modified xsi:type="dcterms:W3CDTF">2013-05-07T16:04:09Z</dcterms:modified>
</cp:coreProperties>
</file>